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7817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PPGCEM – CIÊNCIA E ENGENHARIA DE MATERIAIS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PPGCEM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PPGCEM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PPGCEM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7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PPGCEM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5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PPGCEM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PPGCEM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348</TotalTime>
  <Words>287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37</cp:revision>
  <dcterms:created xsi:type="dcterms:W3CDTF">2018-02-05T10:40:18Z</dcterms:created>
  <dcterms:modified xsi:type="dcterms:W3CDTF">2018-02-20T17:53:26Z</dcterms:modified>
</cp:coreProperties>
</file>